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5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06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3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6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129145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 smtClean="0"/>
              <a:t>Cyber security </a:t>
            </a:r>
            <a:br>
              <a:rPr lang="en-US" sz="8800" dirty="0" smtClean="0"/>
            </a:br>
            <a:r>
              <a:rPr lang="en-US" sz="8800" dirty="0" smtClean="0"/>
              <a:t>CS-597 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Fahad Burhan Ahmad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Chapter </a:t>
            </a:r>
            <a:r>
              <a:rPr lang="en-US" sz="4400" dirty="0" smtClean="0"/>
              <a:t>- 4 </a:t>
            </a:r>
            <a:endParaRPr lang="en-US" sz="4400" dirty="0" smtClean="0"/>
          </a:p>
          <a:p>
            <a:pPr algn="l"/>
            <a:r>
              <a:rPr lang="en-US" sz="4400" dirty="0" smtClean="0">
                <a:solidFill>
                  <a:schemeClr val="accent4">
                    <a:lumMod val="75000"/>
                  </a:schemeClr>
                </a:solidFill>
              </a:rPr>
              <a:t>Host, Application &amp; data security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9483" r="24885" b="25313"/>
          <a:stretch/>
        </p:blipFill>
        <p:spPr>
          <a:xfrm>
            <a:off x="1345474" y="535577"/>
            <a:ext cx="9435609" cy="5708376"/>
          </a:xfrm>
        </p:spPr>
      </p:pic>
    </p:spTree>
    <p:extLst>
      <p:ext uri="{BB962C8B-B14F-4D97-AF65-F5344CB8AC3E}">
        <p14:creationId xmlns:p14="http://schemas.microsoft.com/office/powerpoint/2010/main" val="70183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9159" r="26712" b="17195"/>
          <a:stretch/>
        </p:blipFill>
        <p:spPr>
          <a:xfrm>
            <a:off x="1776550" y="384869"/>
            <a:ext cx="8530044" cy="6238390"/>
          </a:xfrm>
        </p:spPr>
      </p:pic>
    </p:spTree>
    <p:extLst>
      <p:ext uri="{BB962C8B-B14F-4D97-AF65-F5344CB8AC3E}">
        <p14:creationId xmlns:p14="http://schemas.microsoft.com/office/powerpoint/2010/main" val="23814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20132" r="25799" b="27911"/>
          <a:stretch/>
        </p:blipFill>
        <p:spPr>
          <a:xfrm>
            <a:off x="1293223" y="627017"/>
            <a:ext cx="9588137" cy="5619421"/>
          </a:xfrm>
        </p:spPr>
      </p:pic>
    </p:spTree>
    <p:extLst>
      <p:ext uri="{BB962C8B-B14F-4D97-AF65-F5344CB8AC3E}">
        <p14:creationId xmlns:p14="http://schemas.microsoft.com/office/powerpoint/2010/main" val="4525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6" t="20782" r="26164" b="18818"/>
          <a:stretch/>
        </p:blipFill>
        <p:spPr>
          <a:xfrm>
            <a:off x="1933304" y="457200"/>
            <a:ext cx="8461080" cy="6220397"/>
          </a:xfrm>
        </p:spPr>
      </p:pic>
    </p:spTree>
    <p:extLst>
      <p:ext uri="{BB962C8B-B14F-4D97-AF65-F5344CB8AC3E}">
        <p14:creationId xmlns:p14="http://schemas.microsoft.com/office/powerpoint/2010/main" val="29885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8510" r="25069" b="25638"/>
          <a:stretch/>
        </p:blipFill>
        <p:spPr>
          <a:xfrm>
            <a:off x="1541417" y="483325"/>
            <a:ext cx="9362425" cy="5710412"/>
          </a:xfrm>
        </p:spPr>
      </p:pic>
    </p:spTree>
    <p:extLst>
      <p:ext uri="{BB962C8B-B14F-4D97-AF65-F5344CB8AC3E}">
        <p14:creationId xmlns:p14="http://schemas.microsoft.com/office/powerpoint/2010/main" val="21769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18834" r="26164" b="14922"/>
          <a:stretch/>
        </p:blipFill>
        <p:spPr>
          <a:xfrm>
            <a:off x="2076994" y="339635"/>
            <a:ext cx="7785463" cy="6228370"/>
          </a:xfrm>
        </p:spPr>
      </p:pic>
    </p:spTree>
    <p:extLst>
      <p:ext uri="{BB962C8B-B14F-4D97-AF65-F5344CB8AC3E}">
        <p14:creationId xmlns:p14="http://schemas.microsoft.com/office/powerpoint/2010/main" val="27519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18510" r="24339" b="17519"/>
          <a:stretch/>
        </p:blipFill>
        <p:spPr>
          <a:xfrm>
            <a:off x="1737360" y="431075"/>
            <a:ext cx="8554979" cy="6040610"/>
          </a:xfrm>
        </p:spPr>
      </p:pic>
    </p:spTree>
    <p:extLst>
      <p:ext uri="{BB962C8B-B14F-4D97-AF65-F5344CB8AC3E}">
        <p14:creationId xmlns:p14="http://schemas.microsoft.com/office/powerpoint/2010/main" val="34561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9809" r="24886" b="19468"/>
          <a:stretch/>
        </p:blipFill>
        <p:spPr>
          <a:xfrm>
            <a:off x="1449978" y="535577"/>
            <a:ext cx="8804364" cy="5817726"/>
          </a:xfrm>
        </p:spPr>
      </p:pic>
    </p:spTree>
    <p:extLst>
      <p:ext uri="{BB962C8B-B14F-4D97-AF65-F5344CB8AC3E}">
        <p14:creationId xmlns:p14="http://schemas.microsoft.com/office/powerpoint/2010/main" val="387235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8" t="20458" r="33102" b="15571"/>
          <a:stretch/>
        </p:blipFill>
        <p:spPr>
          <a:xfrm>
            <a:off x="2965269" y="378896"/>
            <a:ext cx="5786845" cy="6229554"/>
          </a:xfrm>
        </p:spPr>
      </p:pic>
    </p:spTree>
    <p:extLst>
      <p:ext uri="{BB962C8B-B14F-4D97-AF65-F5344CB8AC3E}">
        <p14:creationId xmlns:p14="http://schemas.microsoft.com/office/powerpoint/2010/main" val="331823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6237" r="25982" b="33755"/>
          <a:stretch/>
        </p:blipFill>
        <p:spPr>
          <a:xfrm>
            <a:off x="1384663" y="836022"/>
            <a:ext cx="9370820" cy="5305537"/>
          </a:xfrm>
        </p:spPr>
      </p:pic>
    </p:spTree>
    <p:extLst>
      <p:ext uri="{BB962C8B-B14F-4D97-AF65-F5344CB8AC3E}">
        <p14:creationId xmlns:p14="http://schemas.microsoft.com/office/powerpoint/2010/main" val="200936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the host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29791" r="29450" b="44471"/>
          <a:stretch/>
        </p:blipFill>
        <p:spPr>
          <a:xfrm>
            <a:off x="1306286" y="1989637"/>
            <a:ext cx="7524206" cy="232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0" t="16561" r="27077" b="20766"/>
          <a:stretch/>
        </p:blipFill>
        <p:spPr>
          <a:xfrm>
            <a:off x="1580607" y="548640"/>
            <a:ext cx="8347234" cy="6056451"/>
          </a:xfrm>
        </p:spPr>
      </p:pic>
    </p:spTree>
    <p:extLst>
      <p:ext uri="{BB962C8B-B14F-4D97-AF65-F5344CB8AC3E}">
        <p14:creationId xmlns:p14="http://schemas.microsoft.com/office/powerpoint/2010/main" val="378004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6561" r="24885" b="28235"/>
          <a:stretch/>
        </p:blipFill>
        <p:spPr>
          <a:xfrm>
            <a:off x="1201782" y="627018"/>
            <a:ext cx="9161675" cy="5562444"/>
          </a:xfrm>
        </p:spPr>
      </p:pic>
    </p:spTree>
    <p:extLst>
      <p:ext uri="{BB962C8B-B14F-4D97-AF65-F5344CB8AC3E}">
        <p14:creationId xmlns:p14="http://schemas.microsoft.com/office/powerpoint/2010/main" val="54942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7210" r="24339" b="35380"/>
          <a:stretch/>
        </p:blipFill>
        <p:spPr>
          <a:xfrm>
            <a:off x="783771" y="875211"/>
            <a:ext cx="10228935" cy="5258537"/>
          </a:xfrm>
        </p:spPr>
      </p:pic>
    </p:spTree>
    <p:extLst>
      <p:ext uri="{BB962C8B-B14F-4D97-AF65-F5344CB8AC3E}">
        <p14:creationId xmlns:p14="http://schemas.microsoft.com/office/powerpoint/2010/main" val="4278873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6561" r="26347" b="18819"/>
          <a:stretch/>
        </p:blipFill>
        <p:spPr>
          <a:xfrm>
            <a:off x="2011681" y="571166"/>
            <a:ext cx="7759336" cy="5676865"/>
          </a:xfrm>
        </p:spPr>
      </p:pic>
    </p:spTree>
    <p:extLst>
      <p:ext uri="{BB962C8B-B14F-4D97-AF65-F5344CB8AC3E}">
        <p14:creationId xmlns:p14="http://schemas.microsoft.com/office/powerpoint/2010/main" val="33074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6886" r="25616" b="14597"/>
          <a:stretch/>
        </p:blipFill>
        <p:spPr>
          <a:xfrm>
            <a:off x="2299062" y="609224"/>
            <a:ext cx="7680959" cy="5872034"/>
          </a:xfrm>
        </p:spPr>
      </p:pic>
    </p:spTree>
    <p:extLst>
      <p:ext uri="{BB962C8B-B14F-4D97-AF65-F5344CB8AC3E}">
        <p14:creationId xmlns:p14="http://schemas.microsoft.com/office/powerpoint/2010/main" val="78552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4" t="16561" r="25434" b="27911"/>
          <a:stretch/>
        </p:blipFill>
        <p:spPr>
          <a:xfrm>
            <a:off x="1750423" y="677117"/>
            <a:ext cx="9013371" cy="5645736"/>
          </a:xfrm>
        </p:spPr>
      </p:pic>
    </p:spTree>
    <p:extLst>
      <p:ext uri="{BB962C8B-B14F-4D97-AF65-F5344CB8AC3E}">
        <p14:creationId xmlns:p14="http://schemas.microsoft.com/office/powerpoint/2010/main" val="191173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16237" r="28172" b="15896"/>
          <a:stretch/>
        </p:blipFill>
        <p:spPr>
          <a:xfrm>
            <a:off x="2481945" y="352378"/>
            <a:ext cx="7119255" cy="6098047"/>
          </a:xfrm>
        </p:spPr>
      </p:pic>
    </p:spTree>
    <p:extLst>
      <p:ext uri="{BB962C8B-B14F-4D97-AF65-F5344CB8AC3E}">
        <p14:creationId xmlns:p14="http://schemas.microsoft.com/office/powerpoint/2010/main" val="57622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16886" r="24339" b="16545"/>
          <a:stretch/>
        </p:blipFill>
        <p:spPr>
          <a:xfrm>
            <a:off x="1972492" y="535577"/>
            <a:ext cx="8177033" cy="5944293"/>
          </a:xfrm>
        </p:spPr>
      </p:pic>
    </p:spTree>
    <p:extLst>
      <p:ext uri="{BB962C8B-B14F-4D97-AF65-F5344CB8AC3E}">
        <p14:creationId xmlns:p14="http://schemas.microsoft.com/office/powerpoint/2010/main" val="233912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19483" r="28172" b="24338"/>
          <a:stretch/>
        </p:blipFill>
        <p:spPr>
          <a:xfrm>
            <a:off x="1410789" y="715711"/>
            <a:ext cx="9013372" cy="5753923"/>
          </a:xfrm>
        </p:spPr>
      </p:pic>
    </p:spTree>
    <p:extLst>
      <p:ext uri="{BB962C8B-B14F-4D97-AF65-F5344CB8AC3E}">
        <p14:creationId xmlns:p14="http://schemas.microsoft.com/office/powerpoint/2010/main" val="2454999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9483" r="24156" b="16870"/>
          <a:stretch/>
        </p:blipFill>
        <p:spPr>
          <a:xfrm>
            <a:off x="1606733" y="313508"/>
            <a:ext cx="8904202" cy="6080917"/>
          </a:xfrm>
        </p:spPr>
      </p:pic>
    </p:spTree>
    <p:extLst>
      <p:ext uri="{BB962C8B-B14F-4D97-AF65-F5344CB8AC3E}">
        <p14:creationId xmlns:p14="http://schemas.microsoft.com/office/powerpoint/2010/main" val="361746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8185" r="26712" b="14922"/>
          <a:stretch/>
        </p:blipFill>
        <p:spPr>
          <a:xfrm>
            <a:off x="2103120" y="198538"/>
            <a:ext cx="7824651" cy="5926022"/>
          </a:xfrm>
        </p:spPr>
      </p:pic>
    </p:spTree>
    <p:extLst>
      <p:ext uri="{BB962C8B-B14F-4D97-AF65-F5344CB8AC3E}">
        <p14:creationId xmlns:p14="http://schemas.microsoft.com/office/powerpoint/2010/main" val="218555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8510" r="25434" b="16220"/>
          <a:stretch/>
        </p:blipFill>
        <p:spPr>
          <a:xfrm>
            <a:off x="1828801" y="319900"/>
            <a:ext cx="8778240" cy="6346854"/>
          </a:xfrm>
        </p:spPr>
      </p:pic>
    </p:spTree>
    <p:extLst>
      <p:ext uri="{BB962C8B-B14F-4D97-AF65-F5344CB8AC3E}">
        <p14:creationId xmlns:p14="http://schemas.microsoft.com/office/powerpoint/2010/main" val="407315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9809" r="26347" b="16870"/>
          <a:stretch/>
        </p:blipFill>
        <p:spPr>
          <a:xfrm>
            <a:off x="1907178" y="470263"/>
            <a:ext cx="8438607" cy="6049735"/>
          </a:xfrm>
        </p:spPr>
      </p:pic>
    </p:spTree>
    <p:extLst>
      <p:ext uri="{BB962C8B-B14F-4D97-AF65-F5344CB8AC3E}">
        <p14:creationId xmlns:p14="http://schemas.microsoft.com/office/powerpoint/2010/main" val="193838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09" r="26712" b="31158"/>
          <a:stretch/>
        </p:blipFill>
        <p:spPr>
          <a:xfrm>
            <a:off x="1293223" y="718458"/>
            <a:ext cx="10268097" cy="5700304"/>
          </a:xfrm>
        </p:spPr>
      </p:pic>
    </p:spTree>
    <p:extLst>
      <p:ext uri="{BB962C8B-B14F-4D97-AF65-F5344CB8AC3E}">
        <p14:creationId xmlns:p14="http://schemas.microsoft.com/office/powerpoint/2010/main" val="2312369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8184" r="25616" b="17521"/>
          <a:stretch/>
        </p:blipFill>
        <p:spPr>
          <a:xfrm>
            <a:off x="2246811" y="640078"/>
            <a:ext cx="7801893" cy="5576803"/>
          </a:xfrm>
        </p:spPr>
      </p:pic>
    </p:spTree>
    <p:extLst>
      <p:ext uri="{BB962C8B-B14F-4D97-AF65-F5344CB8AC3E}">
        <p14:creationId xmlns:p14="http://schemas.microsoft.com/office/powerpoint/2010/main" val="1462930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18184" r="24521" b="25638"/>
          <a:stretch/>
        </p:blipFill>
        <p:spPr>
          <a:xfrm>
            <a:off x="1567544" y="554578"/>
            <a:ext cx="8974182" cy="5645575"/>
          </a:xfrm>
        </p:spPr>
      </p:pic>
    </p:spTree>
    <p:extLst>
      <p:ext uri="{BB962C8B-B14F-4D97-AF65-F5344CB8AC3E}">
        <p14:creationId xmlns:p14="http://schemas.microsoft.com/office/powerpoint/2010/main" val="317919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20133" r="23973" b="34730"/>
          <a:stretch/>
        </p:blipFill>
        <p:spPr>
          <a:xfrm>
            <a:off x="1084217" y="1031965"/>
            <a:ext cx="9896289" cy="4776333"/>
          </a:xfrm>
        </p:spPr>
      </p:pic>
    </p:spTree>
    <p:extLst>
      <p:ext uri="{BB962C8B-B14F-4D97-AF65-F5344CB8AC3E}">
        <p14:creationId xmlns:p14="http://schemas.microsoft.com/office/powerpoint/2010/main" val="270274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8184" r="26347" b="25638"/>
          <a:stretch/>
        </p:blipFill>
        <p:spPr>
          <a:xfrm>
            <a:off x="1280160" y="561703"/>
            <a:ext cx="9440372" cy="5982358"/>
          </a:xfrm>
        </p:spPr>
      </p:pic>
    </p:spTree>
    <p:extLst>
      <p:ext uri="{BB962C8B-B14F-4D97-AF65-F5344CB8AC3E}">
        <p14:creationId xmlns:p14="http://schemas.microsoft.com/office/powerpoint/2010/main" val="2094454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8185" r="24704" b="15247"/>
          <a:stretch/>
        </p:blipFill>
        <p:spPr>
          <a:xfrm>
            <a:off x="2233748" y="561702"/>
            <a:ext cx="7746150" cy="5651105"/>
          </a:xfrm>
        </p:spPr>
      </p:pic>
    </p:spTree>
    <p:extLst>
      <p:ext uri="{BB962C8B-B14F-4D97-AF65-F5344CB8AC3E}">
        <p14:creationId xmlns:p14="http://schemas.microsoft.com/office/powerpoint/2010/main" val="2676876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8510" r="24885" b="31807"/>
          <a:stretch/>
        </p:blipFill>
        <p:spPr>
          <a:xfrm>
            <a:off x="1306285" y="879178"/>
            <a:ext cx="9339943" cy="5103612"/>
          </a:xfrm>
        </p:spPr>
      </p:pic>
    </p:spTree>
    <p:extLst>
      <p:ext uri="{BB962C8B-B14F-4D97-AF65-F5344CB8AC3E}">
        <p14:creationId xmlns:p14="http://schemas.microsoft.com/office/powerpoint/2010/main" val="3198613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9809" r="24885" b="15896"/>
          <a:stretch/>
        </p:blipFill>
        <p:spPr>
          <a:xfrm>
            <a:off x="2011680" y="444137"/>
            <a:ext cx="8401529" cy="5941082"/>
          </a:xfrm>
        </p:spPr>
      </p:pic>
    </p:spTree>
    <p:extLst>
      <p:ext uri="{BB962C8B-B14F-4D97-AF65-F5344CB8AC3E}">
        <p14:creationId xmlns:p14="http://schemas.microsoft.com/office/powerpoint/2010/main" val="12123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09" r="23791" b="27586"/>
          <a:stretch/>
        </p:blipFill>
        <p:spPr>
          <a:xfrm>
            <a:off x="1110343" y="548640"/>
            <a:ext cx="10467703" cy="5888081"/>
          </a:xfrm>
        </p:spPr>
      </p:pic>
    </p:spTree>
    <p:extLst>
      <p:ext uri="{BB962C8B-B14F-4D97-AF65-F5344CB8AC3E}">
        <p14:creationId xmlns:p14="http://schemas.microsoft.com/office/powerpoint/2010/main" val="3380597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9483" r="24704" b="20767"/>
          <a:stretch/>
        </p:blipFill>
        <p:spPr>
          <a:xfrm>
            <a:off x="1528354" y="606778"/>
            <a:ext cx="8948057" cy="5797331"/>
          </a:xfrm>
        </p:spPr>
      </p:pic>
    </p:spTree>
    <p:extLst>
      <p:ext uri="{BB962C8B-B14F-4D97-AF65-F5344CB8AC3E}">
        <p14:creationId xmlns:p14="http://schemas.microsoft.com/office/powerpoint/2010/main" val="2737904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9159" r="25434" b="14922"/>
          <a:stretch/>
        </p:blipFill>
        <p:spPr>
          <a:xfrm>
            <a:off x="1515292" y="339635"/>
            <a:ext cx="8686800" cy="6297929"/>
          </a:xfrm>
        </p:spPr>
      </p:pic>
    </p:spTree>
    <p:extLst>
      <p:ext uri="{BB962C8B-B14F-4D97-AF65-F5344CB8AC3E}">
        <p14:creationId xmlns:p14="http://schemas.microsoft.com/office/powerpoint/2010/main" val="1713663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7535" r="26347" b="18494"/>
          <a:stretch/>
        </p:blipFill>
        <p:spPr>
          <a:xfrm>
            <a:off x="1672046" y="523710"/>
            <a:ext cx="8242663" cy="5948001"/>
          </a:xfrm>
        </p:spPr>
      </p:pic>
    </p:spTree>
    <p:extLst>
      <p:ext uri="{BB962C8B-B14F-4D97-AF65-F5344CB8AC3E}">
        <p14:creationId xmlns:p14="http://schemas.microsoft.com/office/powerpoint/2010/main" val="1517716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16237" r="25434" b="37328"/>
          <a:stretch/>
        </p:blipFill>
        <p:spPr>
          <a:xfrm>
            <a:off x="1214846" y="862148"/>
            <a:ext cx="9726349" cy="5039374"/>
          </a:xfrm>
        </p:spPr>
      </p:pic>
    </p:spTree>
    <p:extLst>
      <p:ext uri="{BB962C8B-B14F-4D97-AF65-F5344CB8AC3E}">
        <p14:creationId xmlns:p14="http://schemas.microsoft.com/office/powerpoint/2010/main" val="245557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21106" r="27077" b="16546"/>
          <a:stretch/>
        </p:blipFill>
        <p:spPr>
          <a:xfrm>
            <a:off x="1972492" y="673985"/>
            <a:ext cx="8072845" cy="5805191"/>
          </a:xfrm>
        </p:spPr>
      </p:pic>
    </p:spTree>
    <p:extLst>
      <p:ext uri="{BB962C8B-B14F-4D97-AF65-F5344CB8AC3E}">
        <p14:creationId xmlns:p14="http://schemas.microsoft.com/office/powerpoint/2010/main" val="99915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20458" r="24704" b="36353"/>
          <a:stretch/>
        </p:blipFill>
        <p:spPr>
          <a:xfrm>
            <a:off x="1045028" y="1005840"/>
            <a:ext cx="9943296" cy="4689567"/>
          </a:xfrm>
        </p:spPr>
      </p:pic>
    </p:spTree>
    <p:extLst>
      <p:ext uri="{BB962C8B-B14F-4D97-AF65-F5344CB8AC3E}">
        <p14:creationId xmlns:p14="http://schemas.microsoft.com/office/powerpoint/2010/main" val="3822865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8834" r="23973" b="19793"/>
          <a:stretch/>
        </p:blipFill>
        <p:spPr>
          <a:xfrm>
            <a:off x="2024743" y="757645"/>
            <a:ext cx="8608216" cy="5610183"/>
          </a:xfrm>
        </p:spPr>
      </p:pic>
    </p:spTree>
    <p:extLst>
      <p:ext uri="{BB962C8B-B14F-4D97-AF65-F5344CB8AC3E}">
        <p14:creationId xmlns:p14="http://schemas.microsoft.com/office/powerpoint/2010/main" val="3734407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20133" r="24521" b="16221"/>
          <a:stretch/>
        </p:blipFill>
        <p:spPr>
          <a:xfrm>
            <a:off x="2155372" y="613953"/>
            <a:ext cx="8265657" cy="5765369"/>
          </a:xfrm>
        </p:spPr>
      </p:pic>
    </p:spTree>
    <p:extLst>
      <p:ext uri="{BB962C8B-B14F-4D97-AF65-F5344CB8AC3E}">
        <p14:creationId xmlns:p14="http://schemas.microsoft.com/office/powerpoint/2010/main" val="1107154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9809" r="24885" b="18494"/>
          <a:stretch/>
        </p:blipFill>
        <p:spPr>
          <a:xfrm>
            <a:off x="1881051" y="618620"/>
            <a:ext cx="8595359" cy="5832566"/>
          </a:xfrm>
        </p:spPr>
      </p:pic>
    </p:spTree>
    <p:extLst>
      <p:ext uri="{BB962C8B-B14F-4D97-AF65-F5344CB8AC3E}">
        <p14:creationId xmlns:p14="http://schemas.microsoft.com/office/powerpoint/2010/main" val="1563762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4" t="20133" r="30911" b="16870"/>
          <a:stretch/>
        </p:blipFill>
        <p:spPr>
          <a:xfrm>
            <a:off x="2259874" y="430335"/>
            <a:ext cx="6844937" cy="6263762"/>
          </a:xfrm>
        </p:spPr>
      </p:pic>
    </p:spTree>
    <p:extLst>
      <p:ext uri="{BB962C8B-B14F-4D97-AF65-F5344CB8AC3E}">
        <p14:creationId xmlns:p14="http://schemas.microsoft.com/office/powerpoint/2010/main" val="282854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20781" r="30180" b="36030"/>
          <a:stretch/>
        </p:blipFill>
        <p:spPr>
          <a:xfrm>
            <a:off x="1254034" y="979715"/>
            <a:ext cx="9452893" cy="5008902"/>
          </a:xfrm>
        </p:spPr>
      </p:pic>
    </p:spTree>
    <p:extLst>
      <p:ext uri="{BB962C8B-B14F-4D97-AF65-F5344CB8AC3E}">
        <p14:creationId xmlns:p14="http://schemas.microsoft.com/office/powerpoint/2010/main" val="955087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20133" r="24156" b="14922"/>
          <a:stretch/>
        </p:blipFill>
        <p:spPr>
          <a:xfrm>
            <a:off x="1463040" y="352697"/>
            <a:ext cx="9011868" cy="6368812"/>
          </a:xfrm>
        </p:spPr>
      </p:pic>
    </p:spTree>
    <p:extLst>
      <p:ext uri="{BB962C8B-B14F-4D97-AF65-F5344CB8AC3E}">
        <p14:creationId xmlns:p14="http://schemas.microsoft.com/office/powerpoint/2010/main" val="3426546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8185" r="25252" b="22391"/>
          <a:stretch/>
        </p:blipFill>
        <p:spPr>
          <a:xfrm>
            <a:off x="1136468" y="548640"/>
            <a:ext cx="9268846" cy="6014891"/>
          </a:xfrm>
        </p:spPr>
      </p:pic>
    </p:spTree>
    <p:extLst>
      <p:ext uri="{BB962C8B-B14F-4D97-AF65-F5344CB8AC3E}">
        <p14:creationId xmlns:p14="http://schemas.microsoft.com/office/powerpoint/2010/main" val="246065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0133" r="24521" b="15571"/>
          <a:stretch/>
        </p:blipFill>
        <p:spPr>
          <a:xfrm>
            <a:off x="1920240" y="483326"/>
            <a:ext cx="8570421" cy="6082235"/>
          </a:xfrm>
        </p:spPr>
      </p:pic>
    </p:spTree>
    <p:extLst>
      <p:ext uri="{BB962C8B-B14F-4D97-AF65-F5344CB8AC3E}">
        <p14:creationId xmlns:p14="http://schemas.microsoft.com/office/powerpoint/2010/main" val="186724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7" t="19159" r="25069" b="18169"/>
          <a:stretch/>
        </p:blipFill>
        <p:spPr>
          <a:xfrm>
            <a:off x="1907177" y="522514"/>
            <a:ext cx="8333158" cy="5869703"/>
          </a:xfrm>
        </p:spPr>
      </p:pic>
    </p:spTree>
    <p:extLst>
      <p:ext uri="{BB962C8B-B14F-4D97-AF65-F5344CB8AC3E}">
        <p14:creationId xmlns:p14="http://schemas.microsoft.com/office/powerpoint/2010/main" val="247227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9159" r="24704" b="16870"/>
          <a:stretch/>
        </p:blipFill>
        <p:spPr>
          <a:xfrm>
            <a:off x="1841862" y="640080"/>
            <a:ext cx="8126559" cy="5738104"/>
          </a:xfrm>
        </p:spPr>
      </p:pic>
    </p:spTree>
    <p:extLst>
      <p:ext uri="{BB962C8B-B14F-4D97-AF65-F5344CB8AC3E}">
        <p14:creationId xmlns:p14="http://schemas.microsoft.com/office/powerpoint/2010/main" val="359701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8510" r="27260" b="35055"/>
          <a:stretch/>
        </p:blipFill>
        <p:spPr>
          <a:xfrm>
            <a:off x="1489165" y="718456"/>
            <a:ext cx="9580468" cy="5131109"/>
          </a:xfrm>
        </p:spPr>
      </p:pic>
    </p:spTree>
    <p:extLst>
      <p:ext uri="{BB962C8B-B14F-4D97-AF65-F5344CB8AC3E}">
        <p14:creationId xmlns:p14="http://schemas.microsoft.com/office/powerpoint/2010/main" val="2287409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268</TotalTime>
  <Words>30</Words>
  <Application>Microsoft Office PowerPoint</Application>
  <PresentationFormat>Widescreen</PresentationFormat>
  <Paragraphs>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Tw Cen MT</vt:lpstr>
      <vt:lpstr>Tw Cen MT Condensed</vt:lpstr>
      <vt:lpstr>Wingdings 3</vt:lpstr>
      <vt:lpstr>Integral</vt:lpstr>
      <vt:lpstr>Cyber security  CS-597 </vt:lpstr>
      <vt:lpstr>Securing the host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Admin Z</cp:lastModifiedBy>
  <cp:revision>154</cp:revision>
  <dcterms:created xsi:type="dcterms:W3CDTF">2023-02-26T14:23:34Z</dcterms:created>
  <dcterms:modified xsi:type="dcterms:W3CDTF">2023-04-06T06:49:03Z</dcterms:modified>
</cp:coreProperties>
</file>